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ED5JKsERh1qzBsVX1FeuMq3lX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4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52C673-4F24-46A4-A8D1-DD61C4994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-1"/>
            <a:ext cx="18284190" cy="102870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Personalizar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Felipe Waskevicz</cp:lastModifiedBy>
  <cp:revision>3</cp:revision>
  <dcterms:created xsi:type="dcterms:W3CDTF">2006-08-16T00:00:00Z</dcterms:created>
  <dcterms:modified xsi:type="dcterms:W3CDTF">2025-07-15T18:59:54Z</dcterms:modified>
</cp:coreProperties>
</file>